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3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6A769877-C1CC-4DF5-8E80-9F8BE2D7452A}">
          <p14:sldIdLst>
            <p14:sldId id="256"/>
            <p14:sldId id="269"/>
            <p14:sldId id="257"/>
            <p14:sldId id="258"/>
            <p14:sldId id="259"/>
          </p14:sldIdLst>
        </p14:section>
        <p14:section name="As built" id="{C35D734C-8A74-4AFD-979D-FECE1523DCC7}">
          <p14:sldIdLst>
            <p14:sldId id="260"/>
            <p14:sldId id="261"/>
            <p14:sldId id="262"/>
            <p14:sldId id="263"/>
            <p14:sldId id="264"/>
            <p14:sldId id="267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5833"/>
  </p:normalViewPr>
  <p:slideViewPr>
    <p:cSldViewPr snapToGrid="0">
      <p:cViewPr varScale="1">
        <p:scale>
          <a:sx n="99" d="100"/>
          <a:sy n="99" d="100"/>
        </p:scale>
        <p:origin x="-28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155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252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6727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618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118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947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79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9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3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1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6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4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68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757" y="135689"/>
            <a:ext cx="8825658" cy="755780"/>
          </a:xfrm>
        </p:spPr>
        <p:txBody>
          <a:bodyPr>
            <a:normAutofit/>
          </a:bodyPr>
          <a:lstStyle/>
          <a:p>
            <a:r>
              <a:rPr lang="en-US" sz="4400" dirty="0"/>
              <a:t>Android App Controlled RC Car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27" y="4282495"/>
            <a:ext cx="4087325" cy="229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27" y="1582776"/>
            <a:ext cx="4080848" cy="2295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568" y="4286138"/>
            <a:ext cx="4080847" cy="2295477"/>
          </a:xfrm>
          <a:prstGeom prst="rect">
            <a:avLst/>
          </a:prstGeom>
        </p:spPr>
      </p:pic>
      <p:pic>
        <p:nvPicPr>
          <p:cNvPr id="3074" name="Picture 2" descr="https://cnet4.cbsistatic.com/img/QJcTT2ab-sYWwOGrxJc0MXSt3UI=/2011/10/27/a66dfbb7-fdc7-11e2-8c7c-d4ae52e62bcc/android-wallpaper5_2560x1600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30" y="1874842"/>
            <a:ext cx="1431058" cy="14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73443" y="1874842"/>
            <a:ext cx="248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 Junkins</a:t>
            </a:r>
          </a:p>
          <a:p>
            <a:r>
              <a:rPr lang="en-US" dirty="0"/>
              <a:t>Joe </a:t>
            </a:r>
            <a:r>
              <a:rPr lang="en-US" dirty="0" err="1"/>
              <a:t>Wroe</a:t>
            </a:r>
            <a:endParaRPr lang="en-US" dirty="0"/>
          </a:p>
          <a:p>
            <a:r>
              <a:rPr lang="en-US" dirty="0" smtClean="0"/>
              <a:t>Jean-</a:t>
            </a:r>
            <a:r>
              <a:rPr lang="en-US" smtClean="0"/>
              <a:t>Christophe Owens</a:t>
            </a:r>
            <a:endParaRPr lang="en-US" dirty="0"/>
          </a:p>
          <a:p>
            <a:r>
              <a:rPr lang="en-US" dirty="0" err="1"/>
              <a:t>Vilok</a:t>
            </a:r>
            <a:r>
              <a:rPr lang="en-US" dirty="0"/>
              <a:t> Krishnan</a:t>
            </a:r>
          </a:p>
        </p:txBody>
      </p:sp>
    </p:spTree>
    <p:extLst>
      <p:ext uri="{BB962C8B-B14F-4D97-AF65-F5344CB8AC3E}">
        <p14:creationId xmlns:p14="http://schemas.microsoft.com/office/powerpoint/2010/main" val="371704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294" y="85235"/>
            <a:ext cx="5269497" cy="993526"/>
          </a:xfrm>
        </p:spPr>
        <p:txBody>
          <a:bodyPr>
            <a:normAutofit/>
          </a:bodyPr>
          <a:lstStyle/>
          <a:p>
            <a:r>
              <a:rPr lang="en-US" dirty="0"/>
              <a:t>Networking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079" y="1836877"/>
            <a:ext cx="7536834" cy="3569135"/>
          </a:xfrm>
        </p:spPr>
        <p:txBody>
          <a:bodyPr>
            <a:normAutofit/>
          </a:bodyPr>
          <a:lstStyle/>
          <a:p>
            <a:r>
              <a:rPr lang="en-US" dirty="0"/>
              <a:t>Use WIFI sockets to communicate</a:t>
            </a:r>
          </a:p>
          <a:p>
            <a:pPr lvl="1"/>
            <a:r>
              <a:rPr lang="en-US" dirty="0"/>
              <a:t>~72MBPS (necessary for video)</a:t>
            </a:r>
          </a:p>
          <a:p>
            <a:r>
              <a:rPr lang="en-US" dirty="0"/>
              <a:t>Mastery Pi config change to broadcast WIFI</a:t>
            </a:r>
          </a:p>
          <a:p>
            <a:pPr lvl="1"/>
            <a:r>
              <a:rPr lang="en-US" dirty="0"/>
              <a:t>App/Slave Pi will connect to network</a:t>
            </a:r>
          </a:p>
          <a:p>
            <a:r>
              <a:rPr lang="en-US" dirty="0"/>
              <a:t>Send PiCam stream to </a:t>
            </a:r>
            <a:r>
              <a:rPr lang="en-US" dirty="0" err="1"/>
              <a:t>rtsp</a:t>
            </a:r>
            <a:r>
              <a:rPr lang="en-US" dirty="0"/>
              <a:t> web address:</a:t>
            </a:r>
          </a:p>
          <a:p>
            <a:pPr lvl="1"/>
            <a:r>
              <a:rPr lang="en-US" dirty="0"/>
              <a:t>rtsp://192.168.1.80:8554/myPicam/Stream.mp4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8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813" y="120581"/>
            <a:ext cx="5932627" cy="991769"/>
          </a:xfrm>
        </p:spPr>
        <p:txBody>
          <a:bodyPr/>
          <a:lstStyle/>
          <a:p>
            <a:r>
              <a:rPr lang="en-US" dirty="0"/>
              <a:t>A Few Other Things 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0908" y="1112349"/>
            <a:ext cx="9905999" cy="5072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 Scripts on Main Pi:</a:t>
            </a:r>
          </a:p>
          <a:p>
            <a:pPr lvl="1"/>
            <a:r>
              <a:rPr lang="en-US" dirty="0"/>
              <a:t>Start pigpiod daemon</a:t>
            </a:r>
          </a:p>
          <a:p>
            <a:pPr lvl="1"/>
            <a:r>
              <a:rPr lang="en-US" dirty="0"/>
              <a:t>Start python script listening for socket connection to Slave Pi and App</a:t>
            </a:r>
          </a:p>
          <a:p>
            <a:r>
              <a:rPr lang="en-US" dirty="0"/>
              <a:t>Init Script on Slave Pi:</a:t>
            </a:r>
          </a:p>
          <a:p>
            <a:pPr lvl="1"/>
            <a:r>
              <a:rPr lang="en-US" dirty="0"/>
              <a:t>Start pigpiod daemon</a:t>
            </a:r>
          </a:p>
          <a:p>
            <a:pPr lvl="1"/>
            <a:r>
              <a:rPr lang="en-US" dirty="0"/>
              <a:t>Initialize python script with wifi socket to Master Pi</a:t>
            </a:r>
          </a:p>
          <a:p>
            <a:r>
              <a:rPr lang="en-US" dirty="0"/>
              <a:t>Haptic Feedback on App</a:t>
            </a:r>
          </a:p>
          <a:p>
            <a:r>
              <a:rPr lang="en-US" dirty="0"/>
              <a:t>Joysticks</a:t>
            </a:r>
          </a:p>
          <a:p>
            <a:r>
              <a:rPr lang="en-US" dirty="0"/>
              <a:t>Video player</a:t>
            </a:r>
          </a:p>
          <a:p>
            <a:r>
              <a:rPr lang="en-US" dirty="0"/>
              <a:t>Speedometer on App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8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96" y="35107"/>
            <a:ext cx="2973688" cy="697145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387" y="1926470"/>
            <a:ext cx="6296376" cy="3541712"/>
          </a:xfrm>
        </p:spPr>
      </p:pic>
      <p:sp>
        <p:nvSpPr>
          <p:cNvPr id="8" name="TextBox 7"/>
          <p:cNvSpPr txBox="1"/>
          <p:nvPr/>
        </p:nvSpPr>
        <p:spPr>
          <a:xfrm>
            <a:off x="4050889" y="766915"/>
            <a:ext cx="216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Connects to Wifi Socket on RPi</a:t>
            </a:r>
          </a:p>
        </p:txBody>
      </p:sp>
      <p:cxnSp>
        <p:nvCxnSpPr>
          <p:cNvPr id="15" name="Straight Arrow Connector 14"/>
          <p:cNvCxnSpPr>
            <a:stCxn id="8" idx="2"/>
          </p:cNvCxnSpPr>
          <p:nvPr/>
        </p:nvCxnSpPr>
        <p:spPr>
          <a:xfrm flipH="1">
            <a:off x="5132437" y="1413246"/>
            <a:ext cx="1" cy="5117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86168" y="951580"/>
            <a:ext cx="260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Status of Wifi Socket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956321" y="1392135"/>
            <a:ext cx="1" cy="5117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02761" y="3511213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Joystick</a:t>
            </a:r>
          </a:p>
        </p:txBody>
      </p:sp>
      <p:cxnSp>
        <p:nvCxnSpPr>
          <p:cNvPr id="19" name="Straight Arrow Connector 18"/>
          <p:cNvCxnSpPr>
            <a:endCxn id="4" idx="3"/>
          </p:cNvCxnSpPr>
          <p:nvPr/>
        </p:nvCxnSpPr>
        <p:spPr>
          <a:xfrm flipH="1">
            <a:off x="9103763" y="3697326"/>
            <a:ext cx="5817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0341" y="3511213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Throttle  Joystick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234790" y="3695879"/>
            <a:ext cx="561543" cy="136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79005" y="6325684"/>
            <a:ext cx="24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Throttle  Speedometer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28067" y="5487846"/>
            <a:ext cx="18497" cy="8378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13763" y="6325684"/>
            <a:ext cx="24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Speedometer</a:t>
            </a:r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V="1">
            <a:off x="6931342" y="5487846"/>
            <a:ext cx="0" cy="8378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99065" y="1136245"/>
            <a:ext cx="14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Player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698658" y="1435079"/>
            <a:ext cx="698090" cy="817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1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962" y="160773"/>
            <a:ext cx="9761110" cy="918209"/>
          </a:xfrm>
        </p:spPr>
        <p:txBody>
          <a:bodyPr/>
          <a:lstStyle/>
          <a:p>
            <a:r>
              <a:rPr lang="en-US" sz="4000" dirty="0"/>
              <a:t>Other Features/Future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626" y="1595718"/>
            <a:ext cx="8946541" cy="4195481"/>
          </a:xfrm>
        </p:spPr>
        <p:txBody>
          <a:bodyPr/>
          <a:lstStyle/>
          <a:p>
            <a:r>
              <a:rPr lang="en-US" dirty="0"/>
              <a:t>Get PiCam Stream to work</a:t>
            </a:r>
          </a:p>
          <a:p>
            <a:r>
              <a:rPr lang="en-US" dirty="0"/>
              <a:t>Joystick override with accelerometers in phone mode</a:t>
            </a:r>
          </a:p>
          <a:p>
            <a:r>
              <a:rPr lang="en-US" dirty="0"/>
              <a:t>Simple voice command (</a:t>
            </a:r>
            <a:r>
              <a:rPr lang="en-US" dirty="0" err="1"/>
              <a:t>Snowboy</a:t>
            </a:r>
            <a:r>
              <a:rPr lang="en-US" dirty="0"/>
              <a:t> </a:t>
            </a:r>
            <a:r>
              <a:rPr lang="en-US" dirty="0" err="1"/>
              <a:t>Hotword</a:t>
            </a:r>
            <a:r>
              <a:rPr lang="en-US" dirty="0"/>
              <a:t> Detection)</a:t>
            </a:r>
          </a:p>
          <a:p>
            <a:pPr lvl="1"/>
            <a:r>
              <a:rPr lang="en-US" dirty="0"/>
              <a:t>Locally run, no internet server</a:t>
            </a:r>
          </a:p>
          <a:p>
            <a:pPr lvl="1"/>
            <a:r>
              <a:rPr lang="en-US" dirty="0"/>
              <a:t>Trainable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9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152" y="2600913"/>
            <a:ext cx="2374855" cy="862898"/>
          </a:xfrm>
        </p:spPr>
        <p:txBody>
          <a:bodyPr>
            <a:noAutofit/>
          </a:bodyPr>
          <a:lstStyle/>
          <a:p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846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66" y="1179871"/>
            <a:ext cx="1852065" cy="518578"/>
          </a:xfrm>
          <a:prstGeom prst="rect">
            <a:avLst/>
          </a:prstGeo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71" y="2194523"/>
            <a:ext cx="908656" cy="9086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509" y="176981"/>
            <a:ext cx="5840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Development Tools Used</a:t>
            </a:r>
          </a:p>
        </p:txBody>
      </p:sp>
      <p:pic>
        <p:nvPicPr>
          <p:cNvPr id="1026" name="Picture 2" descr="http://www.androidpolice.com/wp-content/uploads/2015/08/nexus2cee_android-studi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661" y="3665930"/>
            <a:ext cx="924233" cy="92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raspberrypi.org/app/uploads/2011/10/Raspi-PGB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19" y="4856612"/>
            <a:ext cx="1425761" cy="126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55690" y="1179871"/>
            <a:ext cx="316598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Trello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Tracking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Github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  <a:p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Android Studio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Android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Raspberry Pi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Hardware </a:t>
            </a:r>
            <a:r>
              <a:rPr lang="en-US" dirty="0" err="1"/>
              <a:t>communcation</a:t>
            </a:r>
            <a:endParaRPr lang="en-US" dirty="0"/>
          </a:p>
        </p:txBody>
      </p:sp>
      <p:sp>
        <p:nvSpPr>
          <p:cNvPr id="11" name="Star: 5 Points 10"/>
          <p:cNvSpPr/>
          <p:nvPr/>
        </p:nvSpPr>
        <p:spPr>
          <a:xfrm>
            <a:off x="7521677" y="1224670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/>
          <p:cNvSpPr/>
          <p:nvPr/>
        </p:nvSpPr>
        <p:spPr>
          <a:xfrm>
            <a:off x="8048645" y="1224670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/>
          <p:cNvSpPr/>
          <p:nvPr/>
        </p:nvSpPr>
        <p:spPr>
          <a:xfrm>
            <a:off x="8519653" y="1229586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/>
          <p:cNvSpPr/>
          <p:nvPr/>
        </p:nvSpPr>
        <p:spPr>
          <a:xfrm>
            <a:off x="9046621" y="1229586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/>
          <p:cNvSpPr/>
          <p:nvPr/>
        </p:nvSpPr>
        <p:spPr>
          <a:xfrm>
            <a:off x="7526592" y="2517615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/>
          <p:cNvSpPr/>
          <p:nvPr/>
        </p:nvSpPr>
        <p:spPr>
          <a:xfrm>
            <a:off x="8053560" y="2517615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/>
          <p:cNvSpPr/>
          <p:nvPr/>
        </p:nvSpPr>
        <p:spPr>
          <a:xfrm>
            <a:off x="8524568" y="2522531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/>
          <p:cNvSpPr/>
          <p:nvPr/>
        </p:nvSpPr>
        <p:spPr>
          <a:xfrm>
            <a:off x="9051536" y="2522531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/>
          <p:cNvSpPr/>
          <p:nvPr/>
        </p:nvSpPr>
        <p:spPr>
          <a:xfrm>
            <a:off x="7521677" y="3953131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/>
          <p:cNvSpPr/>
          <p:nvPr/>
        </p:nvSpPr>
        <p:spPr>
          <a:xfrm>
            <a:off x="8048645" y="3953131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/>
          <p:cNvSpPr/>
          <p:nvPr/>
        </p:nvSpPr>
        <p:spPr>
          <a:xfrm>
            <a:off x="8519653" y="3958047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/>
          <p:cNvSpPr/>
          <p:nvPr/>
        </p:nvSpPr>
        <p:spPr>
          <a:xfrm>
            <a:off x="9046621" y="3958047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/>
          <p:cNvSpPr/>
          <p:nvPr/>
        </p:nvSpPr>
        <p:spPr>
          <a:xfrm>
            <a:off x="7532453" y="5147750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/>
          <p:cNvSpPr/>
          <p:nvPr/>
        </p:nvSpPr>
        <p:spPr>
          <a:xfrm>
            <a:off x="8059421" y="5147750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/>
          <p:cNvSpPr/>
          <p:nvPr/>
        </p:nvSpPr>
        <p:spPr>
          <a:xfrm>
            <a:off x="8530429" y="5152666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5 Points 27"/>
          <p:cNvSpPr/>
          <p:nvPr/>
        </p:nvSpPr>
        <p:spPr>
          <a:xfrm>
            <a:off x="9057397" y="5152666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/>
          <p:cNvSpPr/>
          <p:nvPr/>
        </p:nvSpPr>
        <p:spPr>
          <a:xfrm>
            <a:off x="9522544" y="2517615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/>
          <p:cNvSpPr/>
          <p:nvPr/>
        </p:nvSpPr>
        <p:spPr>
          <a:xfrm>
            <a:off x="9580391" y="3953131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5 Points 30"/>
          <p:cNvSpPr/>
          <p:nvPr/>
        </p:nvSpPr>
        <p:spPr>
          <a:xfrm>
            <a:off x="9587193" y="5147750"/>
            <a:ext cx="369652" cy="36965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6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225" y="0"/>
            <a:ext cx="2446533" cy="109920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9120" y="1775928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7879703" y="2391748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19027" y="2391748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9789" y="3984172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Receiver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182880" y="295469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94985" y="2391748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5" name="Arrow: Right 14"/>
          <p:cNvSpPr/>
          <p:nvPr/>
        </p:nvSpPr>
        <p:spPr>
          <a:xfrm rot="10800000">
            <a:off x="2214290" y="295469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86408" y="2391748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713581" y="4509798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13581" y="3984172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93502" y="4326296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170784" y="4152124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84171" y="3984172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70784" y="3984172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984171" y="2037184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180114" y="2208245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968619" y="2043404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70784" y="2223796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008004" y="4500467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34881" y="3974841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017335" y="4298306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017335" y="4124135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64292" y="3956182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187009" y="3956183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59120" y="5760098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8" name="Arrow: Right 47"/>
          <p:cNvSpPr/>
          <p:nvPr/>
        </p:nvSpPr>
        <p:spPr>
          <a:xfrm rot="16200000">
            <a:off x="5745024" y="494678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5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87113" y="1384042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7907696" y="1999862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47020" y="1999862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9210873" y="2562809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22978" y="1999862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0" name="Arrow: Right 9"/>
          <p:cNvSpPr/>
          <p:nvPr/>
        </p:nvSpPr>
        <p:spPr>
          <a:xfrm rot="10800000">
            <a:off x="2242283" y="2562809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4401" y="1999862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741574" y="4117912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41574" y="3592286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021495" y="3934410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98777" y="3760238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12164" y="3592286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98777" y="3592286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012164" y="1645298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208107" y="1816359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96612" y="1651518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98777" y="1831910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035997" y="4108581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662874" y="3582955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045328" y="3906420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045328" y="3732249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92285" y="3564296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215002" y="3564297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shockinglydelicious.com/wp-content/uploads/2011/08/IMG_05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408" y="3232113"/>
            <a:ext cx="2022921" cy="13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5387113" y="5806143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2" name="Arrow: Right 31"/>
          <p:cNvSpPr/>
          <p:nvPr/>
        </p:nvSpPr>
        <p:spPr>
          <a:xfrm rot="16200000">
            <a:off x="5773017" y="499282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550079" y="36016"/>
            <a:ext cx="2446533" cy="109920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8346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838" y="120581"/>
            <a:ext cx="3485854" cy="1074988"/>
          </a:xfrm>
        </p:spPr>
        <p:txBody>
          <a:bodyPr/>
          <a:lstStyle/>
          <a:p>
            <a:r>
              <a:rPr lang="en-US" dirty="0"/>
              <a:t>Design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220869"/>
            <a:ext cx="8946541" cy="15300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Reverse Engineer receiver signals (no documentation </a:t>
            </a:r>
            <a:r>
              <a:rPr lang="en-US" dirty="0">
                <a:sym typeface="Wingdings" panose="05000000000000000000" pitchFamily="2" charset="2"/>
              </a:rPr>
              <a:t>)</a:t>
            </a:r>
            <a:endParaRPr lang="en-US" dirty="0"/>
          </a:p>
          <a:p>
            <a:r>
              <a:rPr lang="en-US" dirty="0"/>
              <a:t>Replace receiver with Raspberry Pi to mimic signals</a:t>
            </a:r>
          </a:p>
          <a:p>
            <a:r>
              <a:rPr lang="en-US" dirty="0"/>
              <a:t>Write Android App to control Raspberry Pi over remote signal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3" y="0"/>
            <a:ext cx="5737608" cy="966253"/>
          </a:xfrm>
        </p:spPr>
        <p:txBody>
          <a:bodyPr>
            <a:normAutofit/>
          </a:bodyPr>
          <a:lstStyle/>
          <a:p>
            <a:r>
              <a:rPr lang="en-US" dirty="0"/>
              <a:t>Reverse Engineer Signals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413" y="2135274"/>
            <a:ext cx="5198347" cy="29240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00" y="2150347"/>
            <a:ext cx="5171552" cy="29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629" y="217682"/>
            <a:ext cx="2047325" cy="732271"/>
          </a:xfrm>
        </p:spPr>
        <p:txBody>
          <a:bodyPr>
            <a:normAutofit/>
          </a:bodyPr>
          <a:lstStyle/>
          <a:p>
            <a:r>
              <a:rPr lang="en-US" dirty="0"/>
              <a:t>Signals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4049" y="3648057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59829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59829" y="2593698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31633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40963" y="3648057"/>
            <a:ext cx="4049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880401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890449" y="2593698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574693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571583" y="3648057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04049" y="4948122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159829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59829" y="3893763"/>
            <a:ext cx="429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89037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89037" y="4948122"/>
            <a:ext cx="43014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881118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319657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319657" y="4948122"/>
            <a:ext cx="10077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890449" y="3893763"/>
            <a:ext cx="429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422710" y="6319723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59828" y="5265365"/>
            <a:ext cx="0" cy="10543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78490" y="5265364"/>
            <a:ext cx="11476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26154" y="5265364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354146" y="6319723"/>
            <a:ext cx="35549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890448" y="5265365"/>
            <a:ext cx="0" cy="10543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09110" y="5265364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056774" y="5265364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056774" y="6319723"/>
            <a:ext cx="270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909110" y="5265364"/>
            <a:ext cx="11476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03845" y="2211143"/>
            <a:ext cx="0" cy="4226767"/>
          </a:xfrm>
          <a:prstGeom prst="line">
            <a:avLst/>
          </a:prstGeom>
          <a:ln w="3810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826335" y="2307558"/>
            <a:ext cx="0" cy="4226767"/>
          </a:xfrm>
          <a:prstGeom prst="line">
            <a:avLst/>
          </a:prstGeom>
          <a:ln w="3810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150499" y="1813037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850293" y="1655970"/>
            <a:ext cx="0" cy="314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53607" y="1655970"/>
            <a:ext cx="0" cy="314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085345" y="126836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1.5ms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5103845" y="1107021"/>
            <a:ext cx="474306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9846908" y="949953"/>
            <a:ext cx="0" cy="3141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06953" y="949954"/>
            <a:ext cx="0" cy="3141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150521" y="659155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05670" y="416746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1.0ms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386964" y="556217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2.0ms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4399" y="2100611"/>
            <a:ext cx="3078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at 10ms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3.3V Digital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signal at 1.5ms (do nothing)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Identical signals to both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 left or throttle backward (max)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 right or throttle forward (max)</a:t>
            </a:r>
          </a:p>
        </p:txBody>
      </p:sp>
      <p:grpSp>
        <p:nvGrpSpPr>
          <p:cNvPr id="87" name="Group 86"/>
          <p:cNvGrpSpPr/>
          <p:nvPr/>
        </p:nvGrpSpPr>
        <p:grpSpPr>
          <a:xfrm rot="5400000">
            <a:off x="3540969" y="2942521"/>
            <a:ext cx="1054358" cy="356714"/>
            <a:chOff x="3540970" y="1813034"/>
            <a:chExt cx="699794" cy="314131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3540970" y="1970101"/>
              <a:ext cx="6811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240764" y="1813034"/>
              <a:ext cx="0" cy="3141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544078" y="1813034"/>
              <a:ext cx="0" cy="3141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>
            <a:off x="4082305" y="287908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24828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753" y="30168"/>
            <a:ext cx="4060454" cy="784710"/>
          </a:xfrm>
        </p:spPr>
        <p:txBody>
          <a:bodyPr/>
          <a:lstStyle/>
          <a:p>
            <a:pPr algn="ctr"/>
            <a:r>
              <a:rPr lang="en-US" dirty="0"/>
              <a:t>Physical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5349789" y="873973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7870372" y="1489793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09696" y="1489793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9173549" y="205274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85654" y="1489793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0" name="Arrow: Right 9"/>
          <p:cNvSpPr/>
          <p:nvPr/>
        </p:nvSpPr>
        <p:spPr>
          <a:xfrm rot="10800000">
            <a:off x="2204959" y="205274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7077" y="1489793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04250" y="3082217"/>
            <a:ext cx="0" cy="1029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74840" y="3082217"/>
            <a:ext cx="0" cy="514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61453" y="3082217"/>
            <a:ext cx="0" cy="10294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74840" y="1135229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170783" y="1306290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59288" y="1141449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61453" y="1321841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1" idx="0"/>
          </p:cNvCxnSpPr>
          <p:nvPr/>
        </p:nvCxnSpPr>
        <p:spPr>
          <a:xfrm>
            <a:off x="8625550" y="3072886"/>
            <a:ext cx="0" cy="10414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177678" y="3054228"/>
            <a:ext cx="0" cy="10574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ttps://upload.wikimedia.org/wikipedia/commons/thumb/c/ca/Raspberry_Pi_B%2B_rev_1.2.svg/300px-Raspberry_Pi_B%2B_rev_1.2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4" t="12385" r="5781" b="5801"/>
          <a:stretch/>
        </p:blipFill>
        <p:spPr bwMode="auto">
          <a:xfrm>
            <a:off x="3498980" y="4111695"/>
            <a:ext cx="1587144" cy="10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upload.wikimedia.org/wikipedia/commons/thumb/c/ca/Raspberry_Pi_B%2B_rev_1.2.svg/300px-Raspberry_Pi_B%2B_rev_1.2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4" t="12385" r="5781" b="5801"/>
          <a:stretch/>
        </p:blipFill>
        <p:spPr bwMode="auto">
          <a:xfrm>
            <a:off x="7831978" y="4114372"/>
            <a:ext cx="1587144" cy="10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/>
          <p:cNvCxnSpPr/>
          <p:nvPr/>
        </p:nvCxnSpPr>
        <p:spPr>
          <a:xfrm>
            <a:off x="8381999" y="3066672"/>
            <a:ext cx="0" cy="514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974841" y="3607408"/>
            <a:ext cx="44071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161453" y="3865988"/>
            <a:ext cx="40162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/>
          <p:cNvSpPr/>
          <p:nvPr/>
        </p:nvSpPr>
        <p:spPr>
          <a:xfrm>
            <a:off x="5382474" y="4391831"/>
            <a:ext cx="218605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463444" y="5921400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Android App</a:t>
            </a:r>
          </a:p>
        </p:txBody>
      </p:sp>
      <p:sp>
        <p:nvSpPr>
          <p:cNvPr id="47" name="Arrow: Right 46"/>
          <p:cNvSpPr/>
          <p:nvPr/>
        </p:nvSpPr>
        <p:spPr>
          <a:xfrm rot="16200000">
            <a:off x="4378511" y="5296683"/>
            <a:ext cx="539614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rrow: Right 48"/>
          <p:cNvSpPr/>
          <p:nvPr/>
        </p:nvSpPr>
        <p:spPr>
          <a:xfrm rot="5400000">
            <a:off x="3658381" y="5296683"/>
            <a:ext cx="539614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0498495" y="4335852"/>
            <a:ext cx="1172548" cy="522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PiCam</a:t>
            </a:r>
          </a:p>
        </p:txBody>
      </p:sp>
      <p:sp>
        <p:nvSpPr>
          <p:cNvPr id="51" name="Arrow: Right 50"/>
          <p:cNvSpPr/>
          <p:nvPr/>
        </p:nvSpPr>
        <p:spPr>
          <a:xfrm rot="10800000">
            <a:off x="9682569" y="4363841"/>
            <a:ext cx="579339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674733" y="5938099"/>
            <a:ext cx="2188028" cy="5813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Rtsp web address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355641" y="5296584"/>
            <a:ext cx="53981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/>
          <p:cNvSpPr/>
          <p:nvPr/>
        </p:nvSpPr>
        <p:spPr>
          <a:xfrm rot="10800000">
            <a:off x="5321797" y="5996045"/>
            <a:ext cx="218605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7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204" y="0"/>
            <a:ext cx="4609179" cy="1012188"/>
          </a:xfrm>
        </p:spPr>
        <p:txBody>
          <a:bodyPr/>
          <a:lstStyle/>
          <a:p>
            <a:r>
              <a:rPr lang="en-US" dirty="0"/>
              <a:t>Raspberry Pi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199" y="1339034"/>
            <a:ext cx="8946541" cy="1875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the GPIO pins to output square pulse based on input from App</a:t>
            </a:r>
          </a:p>
          <a:p>
            <a:r>
              <a:rPr lang="en-US" dirty="0"/>
              <a:t> 2 Separate </a:t>
            </a:r>
            <a:r>
              <a:rPr lang="en-US" dirty="0" err="1"/>
              <a:t>Pis</a:t>
            </a:r>
            <a:r>
              <a:rPr lang="en-US" dirty="0"/>
              <a:t>, one for each mechanical system on car</a:t>
            </a:r>
          </a:p>
          <a:p>
            <a:r>
              <a:rPr lang="en-US" dirty="0"/>
              <a:t>Master Pi – communicate to/from App</a:t>
            </a:r>
          </a:p>
          <a:p>
            <a:pPr lvl="1"/>
            <a:r>
              <a:rPr lang="en-US" dirty="0"/>
              <a:t>Slave Pi – takes commands from Master 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381" y="3541149"/>
            <a:ext cx="3107094" cy="3107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7598" y="6069904"/>
            <a:ext cx="206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 Pai Mei</a:t>
            </a:r>
          </a:p>
          <a:p>
            <a:r>
              <a:rPr lang="en-US" dirty="0"/>
              <a:t>	-Kill Bill (2003)</a:t>
            </a:r>
          </a:p>
        </p:txBody>
      </p:sp>
      <p:pic>
        <p:nvPicPr>
          <p:cNvPr id="1026" name="Picture 2" descr="Image result for 2 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123" y="3875661"/>
            <a:ext cx="2989670" cy="243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3333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191</TotalTime>
  <Words>353</Words>
  <Application>Microsoft Macintosh PowerPoint</Application>
  <PresentationFormat>Custom</PresentationFormat>
  <Paragraphs>106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Circuit</vt:lpstr>
      <vt:lpstr>Android App Controlled RC Car</vt:lpstr>
      <vt:lpstr>PowerPoint Presentation</vt:lpstr>
      <vt:lpstr>Overview</vt:lpstr>
      <vt:lpstr>Overview</vt:lpstr>
      <vt:lpstr>Design Aspects</vt:lpstr>
      <vt:lpstr>Reverse Engineer Signals</vt:lpstr>
      <vt:lpstr>Signals</vt:lpstr>
      <vt:lpstr>Physical System</vt:lpstr>
      <vt:lpstr>Raspberry Pi Signals</vt:lpstr>
      <vt:lpstr>Networking Signals</vt:lpstr>
      <vt:lpstr>A Few Other Things To Do</vt:lpstr>
      <vt:lpstr>Android App</vt:lpstr>
      <vt:lpstr>Other Features/Future Implementations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 Controlled RC Car</dc:title>
  <dc:creator>Lerrrrmps</dc:creator>
  <cp:lastModifiedBy>JOE</cp:lastModifiedBy>
  <cp:revision>22</cp:revision>
  <dcterms:created xsi:type="dcterms:W3CDTF">2017-04-25T02:37:38Z</dcterms:created>
  <dcterms:modified xsi:type="dcterms:W3CDTF">2017-05-01T16:32:39Z</dcterms:modified>
</cp:coreProperties>
</file>